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0" r:id="rId3"/>
    <p:sldId id="258" r:id="rId4"/>
    <p:sldId id="273" r:id="rId5"/>
    <p:sldId id="265" r:id="rId6"/>
    <p:sldId id="269" r:id="rId7"/>
    <p:sldId id="275" r:id="rId8"/>
    <p:sldId id="272" r:id="rId9"/>
    <p:sldId id="264" r:id="rId10"/>
    <p:sldId id="257" r:id="rId11"/>
    <p:sldId id="262" r:id="rId12"/>
    <p:sldId id="260" r:id="rId13"/>
    <p:sldId id="266" r:id="rId14"/>
    <p:sldId id="259" r:id="rId15"/>
    <p:sldId id="261" r:id="rId16"/>
    <p:sldId id="268" r:id="rId17"/>
    <p:sldId id="271" r:id="rId18"/>
    <p:sldId id="263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746" autoAdjust="0"/>
  </p:normalViewPr>
  <p:slideViewPr>
    <p:cSldViewPr>
      <p:cViewPr varScale="1">
        <p:scale>
          <a:sx n="65" d="100"/>
          <a:sy n="65" d="100"/>
        </p:scale>
        <p:origin x="153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7F013-FC02-486C-8CAF-03672F187DEB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AE76-10C2-472A-A36D-8A799E32E5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503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CAE76-10C2-472A-A36D-8A799E32E5C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E6ED1-539A-45A6-8759-63952764C779}" type="datetimeFigureOut">
              <a:rPr lang="ru-RU" smtClean="0"/>
              <a:pPr/>
              <a:t>09.02.2020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F5B62-CFF4-484A-968A-63E941BB4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openxmlformats.org/officeDocument/2006/relationships/image" Target="../media/image19.gif"/><Relationship Id="rId9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84;&#1103;&#1095;&#1080;&#1082;.notebook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071813"/>
            <a:ext cx="6772275" cy="2566987"/>
          </a:xfrm>
        </p:spPr>
        <p:txBody>
          <a:bodyPr/>
          <a:lstStyle/>
          <a:p>
            <a:pPr lvl="5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Правила  и приемы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071678"/>
            <a:ext cx="4619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композиция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714347" y="3857629"/>
            <a:ext cx="7858180" cy="1588"/>
          </a:xfrm>
          <a:prstGeom prst="line">
            <a:avLst/>
          </a:prstGeom>
          <a:ln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2000232" y="1285860"/>
            <a:ext cx="5929354" cy="1428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 rot="20800946">
            <a:off x="2079838" y="3038417"/>
            <a:ext cx="5929354" cy="1428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20189067">
            <a:off x="2139715" y="5391786"/>
            <a:ext cx="5929354" cy="14287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715140" y="3643314"/>
            <a:ext cx="857256" cy="785818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858015" y="1714489"/>
            <a:ext cx="857256" cy="785818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858016" y="500042"/>
            <a:ext cx="857256" cy="785818"/>
          </a:xfrm>
          <a:prstGeom prst="ellipse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сведения 7">
            <a:hlinkClick r:id="rId3" action="ppaction://hlinksldjump" highlightClick="1"/>
          </p:cNvPr>
          <p:cNvSpPr/>
          <p:nvPr/>
        </p:nvSpPr>
        <p:spPr>
          <a:xfrm>
            <a:off x="7643834" y="6000768"/>
            <a:ext cx="571504" cy="428628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357158" y="6643710"/>
            <a:ext cx="7858180" cy="1588"/>
          </a:xfrm>
          <a:prstGeom prst="line">
            <a:avLst/>
          </a:prstGeom>
          <a:ln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000100" y="1428736"/>
            <a:ext cx="7858180" cy="1588"/>
          </a:xfrm>
          <a:prstGeom prst="line">
            <a:avLst/>
          </a:prstGeom>
          <a:ln>
            <a:solidFill>
              <a:srgbClr val="6633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19653E-6 L -0.57257 0.1932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33526E-6 L -0.53316 0.31028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265759" y="2735241"/>
            <a:ext cx="2714643" cy="453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273246" y="-416045"/>
            <a:ext cx="2714644" cy="454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715008" y="1571612"/>
            <a:ext cx="2133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Медленнее?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1538" y="4714884"/>
            <a:ext cx="1560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Быстрее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Рерих  «Заморские  гости»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16018607_Zamorskie_gosti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" r="95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zhimolos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778" r="3778"/>
          <a:stretch>
            <a:fillRect/>
          </a:stretch>
        </p:blipFill>
        <p:spPr>
          <a:xfrm>
            <a:off x="1785918" y="571480"/>
            <a:ext cx="548640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4786322"/>
            <a:ext cx="5486400" cy="566738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В.И.Суриков «Боярыня Морозова»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Боярыня морозова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>
          <a:xfrm>
            <a:off x="642910" y="214290"/>
            <a:ext cx="7715304" cy="469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В.А. Серов «Похищение Европы»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Рисунок 6" descr="serov_evropa[1]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17" r="617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7715272" y="6000768"/>
            <a:ext cx="714380" cy="428628"/>
          </a:xfrm>
          <a:prstGeom prst="actionButtonRetur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0034" y="1142984"/>
          <a:ext cx="8093054" cy="4714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7059047" imgH="4751451" progId="Word.Document.8">
                  <p:embed/>
                </p:oleObj>
              </mc:Choice>
              <mc:Fallback>
                <p:oleObj name="Document" r:id="rId3" imgW="7059047" imgH="475145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8093054" cy="4714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http://www.gifpark.ru/Gifs/ANIMALS/B_Fly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643182"/>
            <a:ext cx="1500198" cy="1285884"/>
          </a:xfrm>
          <a:prstGeom prst="rect">
            <a:avLst/>
          </a:prstGeom>
          <a:noFill/>
        </p:spPr>
      </p:pic>
      <p:pic>
        <p:nvPicPr>
          <p:cNvPr id="30723" name="Picture 3" descr="http://www.gifpark.ru/Gifs/ANIMALS/B_Fly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785794"/>
            <a:ext cx="2928958" cy="1778012"/>
          </a:xfrm>
          <a:prstGeom prst="rect">
            <a:avLst/>
          </a:prstGeom>
          <a:noFill/>
        </p:spPr>
      </p:pic>
      <p:pic>
        <p:nvPicPr>
          <p:cNvPr id="30724" name="Picture 4" descr="http://www.gifpark.ru/Gifs/ANIMALS/B_Fly1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374" y="4714884"/>
            <a:ext cx="1753478" cy="1143008"/>
          </a:xfrm>
          <a:prstGeom prst="rect">
            <a:avLst/>
          </a:prstGeom>
          <a:noFill/>
        </p:spPr>
      </p:pic>
      <p:pic>
        <p:nvPicPr>
          <p:cNvPr id="30725" name="Picture 5" descr="http://www.gifpark.ru/Gifs/ANIMALS/B_Fly1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214686"/>
            <a:ext cx="304800" cy="304800"/>
          </a:xfrm>
          <a:prstGeom prst="rect">
            <a:avLst/>
          </a:prstGeom>
          <a:noFill/>
        </p:spPr>
      </p:pic>
      <p:pic>
        <p:nvPicPr>
          <p:cNvPr id="30726" name="Picture 6" descr="http://www.gifpark.ru/Gifs/ANIMALS/B_Fly34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24" y="4786322"/>
            <a:ext cx="419100" cy="333375"/>
          </a:xfrm>
          <a:prstGeom prst="rect">
            <a:avLst/>
          </a:prstGeom>
          <a:noFill/>
        </p:spPr>
      </p:pic>
      <p:pic>
        <p:nvPicPr>
          <p:cNvPr id="30727" name="Picture 7" descr="http://www.gifpark.ru/Gifs/ANIMALS/B_Fly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4000504"/>
            <a:ext cx="2071702" cy="2357454"/>
          </a:xfrm>
          <a:prstGeom prst="rect">
            <a:avLst/>
          </a:prstGeom>
          <a:noFill/>
        </p:spPr>
      </p:pic>
      <p:pic>
        <p:nvPicPr>
          <p:cNvPr id="30728" name="Picture 8" descr="http://www.gifpark.ru/Gifs/ANIMALS/B_Fly20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1428736"/>
            <a:ext cx="1571636" cy="1175187"/>
          </a:xfrm>
          <a:prstGeom prst="rect">
            <a:avLst/>
          </a:prstGeom>
          <a:noFill/>
        </p:spPr>
      </p:pic>
      <p:pic>
        <p:nvPicPr>
          <p:cNvPr id="30729" name="Picture 9" descr="http://www.gifpark.ru/Gifs/ANIMALS/B_Fly21.gif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71801" y="2928934"/>
            <a:ext cx="2095515" cy="15716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928662" y="42860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Которая   из   бабочек   летит?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араллелограмм 7"/>
          <p:cNvSpPr/>
          <p:nvPr/>
        </p:nvSpPr>
        <p:spPr>
          <a:xfrm>
            <a:off x="1285852" y="785794"/>
            <a:ext cx="6143668" cy="1571612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Горизонталь - состояние покоя.</a:t>
            </a:r>
          </a:p>
          <a:p>
            <a:pPr algn="ctr"/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«Рожденный ползать - упасть не может»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Параллелограмм 11"/>
          <p:cNvSpPr/>
          <p:nvPr/>
        </p:nvSpPr>
        <p:spPr>
          <a:xfrm>
            <a:off x="1285852" y="2786058"/>
            <a:ext cx="5643602" cy="1214446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ертикаль - состояние напряжения</a:t>
            </a:r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преодоления силы тяжести.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Параллелограмм 12"/>
          <p:cNvSpPr/>
          <p:nvPr/>
        </p:nvSpPr>
        <p:spPr>
          <a:xfrm>
            <a:off x="1000100" y="4500570"/>
            <a:ext cx="5643602" cy="928694"/>
          </a:xfrm>
          <a:prstGeom prst="parallelogram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Линия в динамике - наклонена.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7286644" y="6143644"/>
            <a:ext cx="642942" cy="428628"/>
          </a:xfrm>
          <a:prstGeom prst="actionButtonHom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928802"/>
            <a:ext cx="8095771" cy="44138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1538" y="571481"/>
            <a:ext cx="7715304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Линия горизонта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1357298"/>
            <a:ext cx="7143800" cy="28315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Композиция-необходимость передать основной замысел,</a:t>
            </a:r>
          </a:p>
          <a:p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Идею наиболее ясно и убедительно!</a:t>
            </a:r>
          </a:p>
          <a:p>
            <a:endParaRPr lang="ru-RU" dirty="0"/>
          </a:p>
        </p:txBody>
      </p:sp>
      <p:pic>
        <p:nvPicPr>
          <p:cNvPr id="29698" name="Picture 2" descr="http://www.gifpark.ru/Gifs/PEOPLE/CHILDREN/baby1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1" y="4857760"/>
            <a:ext cx="1071570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357298"/>
            <a:ext cx="8072494" cy="4857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едметная плоскость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9144000" cy="628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857232"/>
            <a:ext cx="8001056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714356"/>
            <a:ext cx="8215370" cy="5895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8572560" cy="6643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928670"/>
            <a:ext cx="8429684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9"/>
            <a:ext cx="814393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ровень глаз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8143931" cy="5643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8001056" cy="6476400"/>
          </a:xfrm>
          <a:prstGeom prst="rect">
            <a:avLst/>
          </a:prstGeom>
        </p:spPr>
      </p:pic>
      <p:sp>
        <p:nvSpPr>
          <p:cNvPr id="3" name="Управляющая кнопка: домой 2">
            <a:hlinkClick r:id="rId2" action="ppaction://hlinksldjump" highlightClick="1"/>
          </p:cNvPr>
          <p:cNvSpPr/>
          <p:nvPr/>
        </p:nvSpPr>
        <p:spPr>
          <a:xfrm>
            <a:off x="6858016" y="6357958"/>
            <a:ext cx="45719" cy="457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7358082" y="5715016"/>
            <a:ext cx="714380" cy="7143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1928813"/>
            <a:ext cx="8229600" cy="4525962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hlinkClick r:id="rId2" action="ppaction://hlinksldjump"/>
              </a:rPr>
              <a:t>Ритм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hlinkClick r:id="rId3" action="ppaction://hlinksldjump"/>
              </a:rPr>
              <a:t>Движение</a:t>
            </a:r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endParaRPr lang="ru-RU" dirty="0" smtClean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  <a:hlinkClick r:id="rId4" action="ppaction://hlinksldjump"/>
              </a:rPr>
              <a:t>Линия горизонта</a:t>
            </a:r>
            <a:endParaRPr lang="ru-RU" dirty="0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286776" y="6143644"/>
            <a:ext cx="571504" cy="42862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1785926"/>
            <a:ext cx="8286808" cy="280076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Ритм- это чередование каких-либо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элементов в определенной </a:t>
            </a:r>
          </a:p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последовательности.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ыжни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090345"/>
            <a:ext cx="6837780" cy="5124737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6429396"/>
            <a:ext cx="642942" cy="4286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161" y="785794"/>
            <a:ext cx="8463216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6" y="3429000"/>
          <a:ext cx="9001154" cy="2214577"/>
        </p:xfrm>
        <a:graphic>
          <a:graphicData uri="http://schemas.openxmlformats.org/drawingml/2006/table">
            <a:tbl>
              <a:tblPr/>
              <a:tblGrid>
                <a:gridCol w="1500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1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1457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357166"/>
            <a:ext cx="1640055" cy="11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643050"/>
            <a:ext cx="1571636" cy="11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857364"/>
            <a:ext cx="1571636" cy="1164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1571612"/>
            <a:ext cx="1071570" cy="7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143116"/>
            <a:ext cx="1071570" cy="7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500306"/>
            <a:ext cx="1071570" cy="7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8" name="Picture 10" descr="http://www.gifpark.ru/Gifs/ANIMALS/xom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2857520" cy="1143008"/>
          </a:xfrm>
          <a:prstGeom prst="rect">
            <a:avLst/>
          </a:prstGeom>
          <a:noFill/>
        </p:spPr>
      </p:pic>
      <p:pic>
        <p:nvPicPr>
          <p:cNvPr id="15" name="Picture 10" descr="http://www.gifpark.ru/Gifs/ANIMALS/xom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786058"/>
            <a:ext cx="2776558" cy="1101369"/>
          </a:xfrm>
          <a:prstGeom prst="rect">
            <a:avLst/>
          </a:prstGeom>
          <a:noFill/>
        </p:spPr>
      </p:pic>
      <p:pic>
        <p:nvPicPr>
          <p:cNvPr id="16" name="Picture 10" descr="http://www.gifpark.ru/Gifs/ANIMALS/xom0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786058"/>
            <a:ext cx="2776558" cy="1101369"/>
          </a:xfrm>
          <a:prstGeom prst="rect">
            <a:avLst/>
          </a:prstGeom>
          <a:noFill/>
        </p:spPr>
      </p:pic>
      <p:sp>
        <p:nvSpPr>
          <p:cNvPr id="17" name="Управляющая кнопка: домой 16">
            <a:hlinkClick r:id="rId3" action="ppaction://hlinksldjump" highlightClick="1"/>
          </p:cNvPr>
          <p:cNvSpPr/>
          <p:nvPr/>
        </p:nvSpPr>
        <p:spPr>
          <a:xfrm>
            <a:off x="8001024" y="6072206"/>
            <a:ext cx="642942" cy="64294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00042"/>
            <a:ext cx="6858020" cy="538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4414" y="6072206"/>
            <a:ext cx="792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 интерактивной доске учащийся выбирает надпись соответствующую </a:t>
            </a:r>
          </a:p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картинке ,  используя фломастер.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5FF2CA"/>
      </a:hlink>
      <a:folHlink>
        <a:srgbClr val="FFFF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98</Words>
  <Application>Microsoft Office PowerPoint</Application>
  <PresentationFormat>Экран (4:3)</PresentationFormat>
  <Paragraphs>26</Paragraphs>
  <Slides>28</Slides>
  <Notes>1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Рерих  «Заморские  гости»</vt:lpstr>
      <vt:lpstr>Презентация PowerPoint</vt:lpstr>
      <vt:lpstr>В.И.Суриков «Боярыня Морозова»</vt:lpstr>
      <vt:lpstr>В.А. Серов «Похищение Европы»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</dc:creator>
  <cp:lastModifiedBy>User</cp:lastModifiedBy>
  <cp:revision>81</cp:revision>
  <dcterms:created xsi:type="dcterms:W3CDTF">2009-10-03T06:59:52Z</dcterms:created>
  <dcterms:modified xsi:type="dcterms:W3CDTF">2020-02-09T08:27:17Z</dcterms:modified>
</cp:coreProperties>
</file>