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39997-5F4D-4755-A694-EAB1A452449F}" type="datetimeFigureOut">
              <a:rPr lang="ru-RU" smtClean="0"/>
              <a:t>16.02.2020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73ED-4FD4-4880-ABFE-37D5F5B227D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39997-5F4D-4755-A694-EAB1A452449F}" type="datetimeFigureOut">
              <a:rPr lang="ru-RU" smtClean="0"/>
              <a:t>16.02.2020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73ED-4FD4-4880-ABFE-37D5F5B227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39997-5F4D-4755-A694-EAB1A452449F}" type="datetimeFigureOut">
              <a:rPr lang="ru-RU" smtClean="0"/>
              <a:t>16.02.2020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73ED-4FD4-4880-ABFE-37D5F5B227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39997-5F4D-4755-A694-EAB1A452449F}" type="datetimeFigureOut">
              <a:rPr lang="ru-RU" smtClean="0"/>
              <a:t>16.02.2020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73ED-4FD4-4880-ABFE-37D5F5B227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39997-5F4D-4755-A694-EAB1A452449F}" type="datetimeFigureOut">
              <a:rPr lang="ru-RU" smtClean="0"/>
              <a:t>16.02.2020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73ED-4FD4-4880-ABFE-37D5F5B227D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39997-5F4D-4755-A694-EAB1A452449F}" type="datetimeFigureOut">
              <a:rPr lang="ru-RU" smtClean="0"/>
              <a:t>16.02.2020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73ED-4FD4-4880-ABFE-37D5F5B227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39997-5F4D-4755-A694-EAB1A452449F}" type="datetimeFigureOut">
              <a:rPr lang="ru-RU" smtClean="0"/>
              <a:t>16.02.2020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73ED-4FD4-4880-ABFE-37D5F5B227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39997-5F4D-4755-A694-EAB1A452449F}" type="datetimeFigureOut">
              <a:rPr lang="ru-RU" smtClean="0"/>
              <a:t>16.02.2020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73ED-4FD4-4880-ABFE-37D5F5B227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39997-5F4D-4755-A694-EAB1A452449F}" type="datetimeFigureOut">
              <a:rPr lang="ru-RU" smtClean="0"/>
              <a:t>16.02.2020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73ED-4FD4-4880-ABFE-37D5F5B227DC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39997-5F4D-4755-A694-EAB1A452449F}" type="datetimeFigureOut">
              <a:rPr lang="ru-RU" smtClean="0"/>
              <a:t>16.02.2020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73ED-4FD4-4880-ABFE-37D5F5B227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39997-5F4D-4755-A694-EAB1A452449F}" type="datetimeFigureOut">
              <a:rPr lang="ru-RU" smtClean="0"/>
              <a:t>16.02.2020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73ED-4FD4-4880-ABFE-37D5F5B227D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0539997-5F4D-4755-A694-EAB1A452449F}" type="datetimeFigureOut">
              <a:rPr lang="ru-RU" smtClean="0"/>
              <a:t>16.02.2020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F4E73ED-4FD4-4880-ABFE-37D5F5B227DC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odelki-doma.ru/category/rukodelie/vyishivka" TargetMode="External"/><Relationship Id="rId2" Type="http://schemas.openxmlformats.org/officeDocument/2006/relationships/hyperlink" Target="http://podelki-doma.ru/category/rukodelie/kvillin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2492896"/>
            <a:ext cx="7766680" cy="1224136"/>
          </a:xfrm>
        </p:spPr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r>
              <a:rPr lang="ru-RU" sz="8900" b="1" cap="all" dirty="0">
                <a:solidFill>
                  <a:srgbClr val="00B050"/>
                </a:solidFill>
                <a:effectLst/>
              </a:rPr>
              <a:t>НИТКОГРАФИЯ</a:t>
            </a:r>
            <a:r>
              <a:rPr lang="ru-RU" sz="8900" b="1" cap="all" dirty="0">
                <a:solidFill>
                  <a:srgbClr val="00B0F0"/>
                </a:solidFill>
                <a:effectLst/>
              </a:rPr>
              <a:t> </a:t>
            </a:r>
            <a:endParaRPr lang="ru-RU" sz="8900" b="1" dirty="0">
              <a:solidFill>
                <a:srgbClr val="00B0F0"/>
              </a:solidFill>
            </a:endParaRPr>
          </a:p>
        </p:txBody>
      </p:sp>
      <p:pic>
        <p:nvPicPr>
          <p:cNvPr id="6" name="Рисунок 5" descr="nitkografiya sov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508107"/>
            <a:ext cx="2133600" cy="2149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nitkografiya2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48680"/>
            <a:ext cx="2602865" cy="16637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7709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nitkografiya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09672"/>
            <a:ext cx="6417096" cy="407953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475656" y="4389204"/>
            <a:ext cx="65527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endParaRPr lang="ru-RU" dirty="0" smtClean="0"/>
          </a:p>
          <a:p>
            <a:pPr fontAlgn="base"/>
            <a:r>
              <a:rPr lang="ru-RU" dirty="0" smtClean="0"/>
              <a:t>И </a:t>
            </a:r>
            <a:r>
              <a:rPr lang="ru-RU" dirty="0"/>
              <a:t>приклейте нить черного цвета. Используйте длинную тонкую шпажку, чтобы витки ложились ровно по рисунку. Зубочисткой можно подвигать нить или прижимать ее к основе.</a:t>
            </a:r>
          </a:p>
        </p:txBody>
      </p:sp>
    </p:spTree>
    <p:extLst>
      <p:ext uri="{BB962C8B-B14F-4D97-AF65-F5344CB8AC3E}">
        <p14:creationId xmlns:p14="http://schemas.microsoft.com/office/powerpoint/2010/main" val="33327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nitkografiya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9" y="332657"/>
            <a:ext cx="3600399" cy="3456384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 descr="nitkografiya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2689" y="332657"/>
            <a:ext cx="3674506" cy="345638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1870301" y="4398496"/>
            <a:ext cx="69847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Вот так выглядит работа, с приклеенной нитью полностью по всему контуру.</a:t>
            </a:r>
          </a:p>
        </p:txBody>
      </p:sp>
    </p:spTree>
    <p:extLst>
      <p:ext uri="{BB962C8B-B14F-4D97-AF65-F5344CB8AC3E}">
        <p14:creationId xmlns:p14="http://schemas.microsoft.com/office/powerpoint/2010/main" val="1062989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188640"/>
            <a:ext cx="74888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Нужно подождать, пока клей подсохнет. Если работа большая, то можно основу положить в теплое место (на батарею или возле плиты) и клей высохнет быстрее.</a:t>
            </a:r>
          </a:p>
          <a:p>
            <a:pPr fontAlgn="base"/>
            <a:r>
              <a:rPr lang="ru-RU" dirty="0"/>
              <a:t>Теперь заполняйте внутреннее пространство каждого элемента. Например, ягод. Нанесите клей ПВА по всему кругу.</a:t>
            </a:r>
          </a:p>
        </p:txBody>
      </p:sp>
      <p:pic>
        <p:nvPicPr>
          <p:cNvPr id="3" name="Рисунок 2" descr="nitkografiya1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1384" y="2276871"/>
            <a:ext cx="6557079" cy="39604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4474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nitkografiya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3" y="278664"/>
            <a:ext cx="3672407" cy="2934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 descr="nitkografiya1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4271" y="350672"/>
            <a:ext cx="3425985" cy="2790296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 descr="nitkografiya1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9" y="3420468"/>
            <a:ext cx="3528391" cy="3024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nitkografiya16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602" y="3420468"/>
            <a:ext cx="3522654" cy="30328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552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16632"/>
            <a:ext cx="44212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Вот готовые ягодки.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59632" y="620688"/>
            <a:ext cx="74888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Черенки прямой формы, поэтому витки будут ложиться справа налево. Для этого зафиксируйте край зеленой нитки и отрежьте нужной длины.</a:t>
            </a:r>
          </a:p>
        </p:txBody>
      </p:sp>
      <p:pic>
        <p:nvPicPr>
          <p:cNvPr id="4" name="Рисунок 3" descr="nitkografiya1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3" y="1484785"/>
            <a:ext cx="3744415" cy="223224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nitkografiya1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221088"/>
            <a:ext cx="3816424" cy="230425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1115616" y="4221088"/>
            <a:ext cx="38884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Чтобы заполнить небольшие пространства, используйте отрезы нити по размеру.</a:t>
            </a:r>
          </a:p>
        </p:txBody>
      </p:sp>
    </p:spTree>
    <p:extLst>
      <p:ext uri="{BB962C8B-B14F-4D97-AF65-F5344CB8AC3E}">
        <p14:creationId xmlns:p14="http://schemas.microsoft.com/office/powerpoint/2010/main" val="192089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nitkografiya2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5" y="188641"/>
            <a:ext cx="4176463" cy="2736303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 descr="nitkografiya2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284984"/>
            <a:ext cx="4104456" cy="32403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1331641" y="3429000"/>
            <a:ext cx="35283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Дальше коричневая веточка.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508104" y="548680"/>
            <a:ext cx="34563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«Хвостики» ягод готовы!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43608" y="4172092"/>
            <a:ext cx="37444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И темно-зеленые листочки. Нити в этих формах лучше тоже приклеить по длине.</a:t>
            </a:r>
          </a:p>
        </p:txBody>
      </p:sp>
    </p:spTree>
    <p:extLst>
      <p:ext uri="{BB962C8B-B14F-4D97-AF65-F5344CB8AC3E}">
        <p14:creationId xmlns:p14="http://schemas.microsoft.com/office/powerpoint/2010/main" val="2446626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nitkografiya2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7" y="116633"/>
            <a:ext cx="3672408" cy="309634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nitkografiya2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212976"/>
            <a:ext cx="3960440" cy="33843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718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332656"/>
            <a:ext cx="55263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Вот и готова вишенка в технике </a:t>
            </a:r>
            <a:r>
              <a:rPr lang="ru-RU" dirty="0" err="1"/>
              <a:t>ниткография</a:t>
            </a:r>
            <a:r>
              <a:rPr lang="ru-RU" dirty="0"/>
              <a:t>.</a:t>
            </a:r>
          </a:p>
        </p:txBody>
      </p:sp>
      <p:pic>
        <p:nvPicPr>
          <p:cNvPr id="3" name="Рисунок 2" descr="nitkografiya2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1024" y="908720"/>
            <a:ext cx="5976663" cy="355886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1475655" y="4675494"/>
            <a:ext cx="712879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Это простая работа, и изображение вышло как раскраска. Когда вы научитесь формировать витки, то можно чередовать оттенки одного цвета в своей работе.</a:t>
            </a:r>
          </a:p>
        </p:txBody>
      </p:sp>
    </p:spTree>
    <p:extLst>
      <p:ext uri="{BB962C8B-B14F-4D97-AF65-F5344CB8AC3E}">
        <p14:creationId xmlns:p14="http://schemas.microsoft.com/office/powerpoint/2010/main" val="347433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15616" y="260648"/>
            <a:ext cx="792088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1" cap="all" dirty="0"/>
              <a:t>ПРИМЕРЫ КАРТИН (НИТКОГРАФИЯ)</a:t>
            </a:r>
            <a:endParaRPr lang="ru-RU" dirty="0"/>
          </a:p>
          <a:p>
            <a:pPr fontAlgn="base"/>
            <a:r>
              <a:rPr lang="ru-RU" dirty="0"/>
              <a:t>Это картина в технике </a:t>
            </a:r>
            <a:r>
              <a:rPr lang="ru-RU" dirty="0" err="1"/>
              <a:t>ниткография</a:t>
            </a:r>
            <a:r>
              <a:rPr lang="ru-RU" dirty="0"/>
              <a:t> под названием </a:t>
            </a:r>
            <a:r>
              <a:rPr lang="ru-RU" b="1" dirty="0"/>
              <a:t>«Осеннее дерево»</a:t>
            </a:r>
            <a:r>
              <a:rPr lang="ru-RU" dirty="0"/>
              <a:t>. Сначала рисуете графическое изображение, потом обклеиваете черной нитью контур и заполняете элементы цветной пряжей.</a:t>
            </a:r>
          </a:p>
          <a:p>
            <a:r>
              <a:rPr lang="ru-RU" dirty="0"/>
              <a:t>Важно научиться правильно формировать и фон </a:t>
            </a:r>
            <a:endParaRPr lang="ru-RU" dirty="0" smtClean="0"/>
          </a:p>
          <a:p>
            <a:r>
              <a:rPr lang="ru-RU" dirty="0" smtClean="0"/>
              <a:t>изображения</a:t>
            </a:r>
            <a:r>
              <a:rPr lang="ru-RU" dirty="0"/>
              <a:t>. Можно чередовать </a:t>
            </a:r>
            <a:endParaRPr lang="ru-RU" dirty="0" smtClean="0"/>
          </a:p>
          <a:p>
            <a:r>
              <a:rPr lang="ru-RU" dirty="0" smtClean="0"/>
              <a:t>нити </a:t>
            </a:r>
            <a:r>
              <a:rPr lang="ru-RU" dirty="0"/>
              <a:t>и приклеивать их </a:t>
            </a:r>
            <a:endParaRPr lang="ru-RU" dirty="0" smtClean="0"/>
          </a:p>
          <a:p>
            <a:r>
              <a:rPr lang="ru-RU" dirty="0" smtClean="0"/>
              <a:t>горизонтально</a:t>
            </a:r>
            <a:r>
              <a:rPr lang="ru-RU" dirty="0"/>
              <a:t>, либо вертикально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Как вариант: нарезать </a:t>
            </a:r>
            <a:endParaRPr lang="ru-RU" dirty="0" smtClean="0"/>
          </a:p>
          <a:p>
            <a:r>
              <a:rPr lang="ru-RU" dirty="0" smtClean="0"/>
              <a:t>очень </a:t>
            </a:r>
            <a:r>
              <a:rPr lang="ru-RU" dirty="0"/>
              <a:t>коротко (практически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пыль) голубые нити </a:t>
            </a:r>
            <a:r>
              <a:rPr lang="ru-RU" dirty="0" smtClean="0"/>
              <a:t>и</a:t>
            </a:r>
          </a:p>
          <a:p>
            <a:r>
              <a:rPr lang="ru-RU" dirty="0" smtClean="0"/>
              <a:t> </a:t>
            </a:r>
            <a:r>
              <a:rPr lang="ru-RU" dirty="0"/>
              <a:t>приклеить на основу в </a:t>
            </a:r>
            <a:endParaRPr lang="ru-RU" dirty="0" smtClean="0"/>
          </a:p>
          <a:p>
            <a:r>
              <a:rPr lang="ru-RU" dirty="0" smtClean="0"/>
              <a:t>хаотичном </a:t>
            </a:r>
            <a:r>
              <a:rPr lang="ru-RU" dirty="0"/>
              <a:t>порядке</a:t>
            </a:r>
          </a:p>
        </p:txBody>
      </p:sp>
      <p:pic>
        <p:nvPicPr>
          <p:cNvPr id="5" name="Рисунок 4" descr="nitkografiya derevo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788" y="2116970"/>
            <a:ext cx="3642676" cy="45523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70207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476672"/>
            <a:ext cx="763284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А это работа под названием </a:t>
            </a:r>
            <a:r>
              <a:rPr lang="ru-RU" b="1" dirty="0"/>
              <a:t>«Мудрая </a:t>
            </a:r>
            <a:r>
              <a:rPr lang="ru-RU" b="1" dirty="0" err="1"/>
              <a:t>совушка</a:t>
            </a:r>
            <a:r>
              <a:rPr lang="ru-RU" b="1" dirty="0"/>
              <a:t>»</a:t>
            </a:r>
            <a:r>
              <a:rPr lang="ru-RU" dirty="0"/>
              <a:t>. Четкое изображение, ровные линии и однотонный фон </a:t>
            </a:r>
            <a:r>
              <a:rPr lang="ru-RU" dirty="0" smtClean="0"/>
              <a:t>–</a:t>
            </a:r>
          </a:p>
          <a:p>
            <a:pPr fontAlgn="base"/>
            <a:r>
              <a:rPr lang="ru-RU" dirty="0" smtClean="0"/>
              <a:t> </a:t>
            </a:r>
            <a:r>
              <a:rPr lang="ru-RU" dirty="0"/>
              <a:t>великолепная картина. </a:t>
            </a:r>
            <a:endParaRPr lang="ru-RU" dirty="0" smtClean="0"/>
          </a:p>
          <a:p>
            <a:pPr fontAlgn="base"/>
            <a:r>
              <a:rPr lang="ru-RU" dirty="0" smtClean="0"/>
              <a:t>Благодаря </a:t>
            </a:r>
            <a:r>
              <a:rPr lang="ru-RU" dirty="0"/>
              <a:t>тому, что </a:t>
            </a:r>
            <a:r>
              <a:rPr lang="ru-RU" dirty="0" smtClean="0"/>
              <a:t>в </a:t>
            </a:r>
            <a:r>
              <a:rPr lang="ru-RU" dirty="0"/>
              <a:t>работе </a:t>
            </a:r>
            <a:r>
              <a:rPr lang="ru-RU" dirty="0" smtClean="0"/>
              <a:t>используются </a:t>
            </a:r>
            <a:r>
              <a:rPr lang="ru-RU" dirty="0"/>
              <a:t>нити одной толщины</a:t>
            </a:r>
            <a:r>
              <a:rPr lang="ru-RU" dirty="0" smtClean="0"/>
              <a:t>, </a:t>
            </a:r>
            <a:r>
              <a:rPr lang="ru-RU" dirty="0"/>
              <a:t>изображение </a:t>
            </a:r>
            <a:r>
              <a:rPr lang="ru-RU" dirty="0" smtClean="0"/>
              <a:t>выходит </a:t>
            </a:r>
            <a:r>
              <a:rPr lang="ru-RU" dirty="0"/>
              <a:t>гладким и идеальным.</a:t>
            </a:r>
          </a:p>
        </p:txBody>
      </p:sp>
      <p:pic>
        <p:nvPicPr>
          <p:cNvPr id="3" name="Рисунок 2" descr="nitkografiya sov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060848"/>
            <a:ext cx="4464496" cy="42686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0659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332656"/>
            <a:ext cx="5872696" cy="43204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/>
              <a:t>Ниткография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>
            <a:normAutofit fontScale="85000" lnSpcReduction="20000"/>
          </a:bodyPr>
          <a:lstStyle/>
          <a:p>
            <a:pPr marL="82296" indent="0" fontAlgn="base">
              <a:buNone/>
            </a:pPr>
            <a:r>
              <a:rPr lang="ru-RU" dirty="0"/>
              <a:t> – великолепная техника рукоделия. Еще можно встретить название «картина из нитей», «рисование с нитками». Эта техника позволяет создавать яркие картины без кисточки и красок, только с помощью нитей и клея. Рисование нитями поможет вам реализовать свой художественный талант в более простой форме. Изображение получается фактурное, объемное и завораживающее взор.</a:t>
            </a:r>
          </a:p>
          <a:p>
            <a:pPr fontAlgn="base"/>
            <a:r>
              <a:rPr lang="ru-RU" dirty="0"/>
              <a:t>Эта техника не так известна, как например </a:t>
            </a:r>
            <a:r>
              <a:rPr lang="ru-RU" u="sng" dirty="0" err="1">
                <a:hlinkClick r:id="rId2"/>
              </a:rPr>
              <a:t>квиллинг</a:t>
            </a:r>
            <a:r>
              <a:rPr lang="ru-RU" dirty="0"/>
              <a:t> или </a:t>
            </a:r>
            <a:r>
              <a:rPr lang="ru-RU" u="sng" dirty="0">
                <a:hlinkClick r:id="rId3"/>
              </a:rPr>
              <a:t>вышивка</a:t>
            </a:r>
            <a:r>
              <a:rPr lang="ru-RU" dirty="0"/>
              <a:t>, но у нее уже есть свои фанаты. И неудивительно, так как </a:t>
            </a:r>
            <a:r>
              <a:rPr lang="ru-RU" dirty="0" err="1"/>
              <a:t>ниткография</a:t>
            </a:r>
            <a:r>
              <a:rPr lang="ru-RU" dirty="0"/>
              <a:t> настолько увлекательное рукоделие, что остановиться на одной работе просто невозможно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366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nitkografiya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1592" y="2350515"/>
            <a:ext cx="4828887" cy="266429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043608" y="404664"/>
            <a:ext cx="792088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1" cap="all" dirty="0" smtClean="0"/>
              <a:t>МАТЕРИАЛЫ И ИНСТРУМЕНТЫ ДЛЯ НИТКОГРАФИИ:</a:t>
            </a:r>
            <a:endParaRPr lang="ru-RU" dirty="0" smtClean="0"/>
          </a:p>
          <a:p>
            <a:pPr fontAlgn="base"/>
            <a:r>
              <a:rPr lang="ru-RU" dirty="0" smtClean="0"/>
              <a:t>Для создания картин из нитей нужно приготовить совсем немного материалов и инструментов. Рукодельницы используют клей ПВА, хорошо заточенные ножницы, простой карандаш или акриловые краски, тонкую деревянную шпажку или спицу.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73436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260649"/>
            <a:ext cx="75608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smtClean="0"/>
              <a:t>Нити необходимо использовать одинаковой толщины. Лучше сразу купить всевозможные цвета одной фирмы производителя. Если брать нитки разной структуры, то работа не будет выглядеть идеально и гладко, зато получится необычно рельефной. Подойдет для </a:t>
            </a:r>
            <a:r>
              <a:rPr lang="ru-RU" dirty="0" err="1" smtClean="0"/>
              <a:t>ниткографии</a:t>
            </a:r>
            <a:r>
              <a:rPr lang="ru-RU" dirty="0" smtClean="0"/>
              <a:t> шерстяная пряжа, акриловые нитки или даже мулине.</a:t>
            </a:r>
            <a:endParaRPr lang="ru-RU" dirty="0"/>
          </a:p>
        </p:txBody>
      </p:sp>
      <p:pic>
        <p:nvPicPr>
          <p:cNvPr id="3" name="Рисунок 2" descr="nitkografiya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844824"/>
            <a:ext cx="6552728" cy="44644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5977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260648"/>
            <a:ext cx="77048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В качестве основы лучше брать </a:t>
            </a:r>
            <a:r>
              <a:rPr lang="ru-RU" dirty="0" err="1"/>
              <a:t>оргалит</a:t>
            </a:r>
            <a:r>
              <a:rPr lang="ru-RU" dirty="0"/>
              <a:t>, так как он не только прочный, но и имеет гладкую основу, поэтому нити легко ложатся на поверхность и быстро приклеиваются. Можно работать и со стеклом, пластиком, деревом, толстым картоном, бархатной бумагой, </a:t>
            </a:r>
            <a:r>
              <a:rPr lang="ru-RU" dirty="0" err="1"/>
              <a:t>ковролином</a:t>
            </a:r>
            <a:r>
              <a:rPr lang="ru-RU" dirty="0"/>
              <a:t> и ДВП.</a:t>
            </a:r>
          </a:p>
        </p:txBody>
      </p:sp>
      <p:pic>
        <p:nvPicPr>
          <p:cNvPr id="3" name="Рисунок 2" descr="nitkografiya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673376"/>
            <a:ext cx="6129382" cy="43479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495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836712"/>
            <a:ext cx="7200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1" cap="all" dirty="0" smtClean="0"/>
              <a:t>МАЛЕНЬКИЕ ХИТРОСТИ И СЕКРЕТЫ НИТКОГРАФИИ ДЛЯ НАЧИНАЮЩИХ:</a:t>
            </a:r>
            <a:endParaRPr lang="ru-RU" dirty="0" smtClean="0"/>
          </a:p>
          <a:p>
            <a:pPr lvl="0" fontAlgn="base"/>
            <a:r>
              <a:rPr lang="ru-RU" dirty="0" smtClean="0"/>
              <a:t>Начинать работу нужно с простых рисунков. Когда научитесь правильно формировать витки, можете переходить к сюжетным изображениям.</a:t>
            </a:r>
          </a:p>
          <a:p>
            <a:pPr lvl="0" fontAlgn="base"/>
            <a:r>
              <a:rPr lang="ru-RU" dirty="0" smtClean="0"/>
              <a:t>Клей ПВА лучше брать более густой, так как жидкий будет быстро впитываться в основу.</a:t>
            </a:r>
          </a:p>
          <a:p>
            <a:pPr lvl="0" fontAlgn="base"/>
            <a:r>
              <a:rPr lang="ru-RU" dirty="0" smtClean="0"/>
              <a:t>Клей наносится на основу, а нити прикладываются поверху.</a:t>
            </a:r>
          </a:p>
          <a:p>
            <a:pPr lvl="0" fontAlgn="base"/>
            <a:r>
              <a:rPr lang="ru-RU" dirty="0" smtClean="0"/>
              <a:t>Нитки можно использовать даже те, которые остались от роспуска вязанных вещей, только их следует предварительно выпрямить.</a:t>
            </a:r>
          </a:p>
          <a:p>
            <a:pPr lvl="0" fontAlgn="base"/>
            <a:r>
              <a:rPr lang="ru-RU" dirty="0" smtClean="0"/>
              <a:t>Если в одной работе будут использованы нити разной толщины, то работа выйдет рельефной. Чем толще нить, тем объемнее будет картина.</a:t>
            </a:r>
          </a:p>
          <a:p>
            <a:pPr lvl="0" fontAlgn="base"/>
            <a:r>
              <a:rPr lang="ru-RU" dirty="0" smtClean="0"/>
              <a:t>Сложнее работать с фактурной пряжей (мохнатой или кудрявой нитью), поэтому для обучения надо брать гладкие нити толщиной 2 мм.</a:t>
            </a:r>
          </a:p>
          <a:p>
            <a:pPr lvl="0" fontAlgn="base"/>
            <a:r>
              <a:rPr lang="ru-RU" dirty="0" smtClean="0"/>
              <a:t>Изображение лучше наносить простым карандашом. Но некоторые рукодельницы предпочитают делать цветное изображение акриловыми красками, чтобы в конечном результате не было видно основы через витки рисунка.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405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47664" y="332656"/>
            <a:ext cx="705678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/>
            <a:r>
              <a:rPr lang="ru-RU" dirty="0" smtClean="0"/>
              <a:t>Сразу нужно приклеить нить на контур рисунка, а потом приступать к заполнению изображения.</a:t>
            </a:r>
          </a:p>
          <a:p>
            <a:pPr lvl="0" fontAlgn="base"/>
            <a:r>
              <a:rPr lang="ru-RU" dirty="0" smtClean="0"/>
              <a:t>Чтобы витки пряжи ложились ровнее, необходимо использовать спицу или тонкую палочку (зубочистку).</a:t>
            </a:r>
          </a:p>
          <a:p>
            <a:pPr lvl="0" fontAlgn="base"/>
            <a:r>
              <a:rPr lang="ru-RU" dirty="0" smtClean="0"/>
              <a:t>После приклеивания нитей их нужно слегка прижать руками к основе, чтобы они равномернее приклеились.</a:t>
            </a:r>
          </a:p>
          <a:p>
            <a:pPr lvl="0" fontAlgn="base"/>
            <a:r>
              <a:rPr lang="ru-RU" dirty="0" smtClean="0"/>
              <a:t>Если у вас не получилось что-то или витки лежат неровно, можно оторвать нити от гладкой поверхности и все переделать.</a:t>
            </a:r>
          </a:p>
          <a:p>
            <a:pPr lvl="0" fontAlgn="base"/>
            <a:r>
              <a:rPr lang="ru-RU" dirty="0" smtClean="0"/>
              <a:t>Чтобы картина получилась качественной, надо следить, чтобы витки ложились плотнее друг к другу.</a:t>
            </a:r>
          </a:p>
          <a:p>
            <a:pPr lvl="0" fontAlgn="base"/>
            <a:r>
              <a:rPr lang="ru-RU" dirty="0" smtClean="0"/>
              <a:t>Если вы заметили, что такой-то виток плохо приклеился к основе, то нанесите немного клея на зубочистку и подклейте нить.</a:t>
            </a:r>
          </a:p>
          <a:p>
            <a:pPr lvl="0" fontAlgn="base"/>
            <a:r>
              <a:rPr lang="ru-RU" dirty="0" smtClean="0"/>
              <a:t>Круглые элементы заполняются по спирали, а длинные – справа налево.</a:t>
            </a:r>
          </a:p>
          <a:p>
            <a:pPr lvl="0" fontAlgn="base"/>
            <a:r>
              <a:rPr lang="ru-RU" dirty="0" smtClean="0"/>
              <a:t>Чтобы готовая работа выглядела более идеальной и ровной, можно прогладить ее теплым утюгом, подложив мокрую светлую ткань или марлю.</a:t>
            </a:r>
          </a:p>
          <a:p>
            <a:pPr lvl="0" fontAlgn="base"/>
            <a:r>
              <a:rPr lang="ru-RU" dirty="0" smtClean="0"/>
              <a:t>Готовые картины в технике </a:t>
            </a:r>
            <a:r>
              <a:rPr lang="ru-RU" dirty="0" err="1" smtClean="0"/>
              <a:t>ниткография</a:t>
            </a:r>
            <a:r>
              <a:rPr lang="ru-RU" dirty="0" smtClean="0"/>
              <a:t> лучше размещать в рамке без стекла, чтобы все желающие смогли на ощупь почувствовать рельефность изображения.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830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3" y="260648"/>
            <a:ext cx="7848873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800" b="1" cap="all" dirty="0"/>
              <a:t>МАСТЕР-КЛАСС «ВИШЕНКА» </a:t>
            </a:r>
            <a:endParaRPr lang="ru-RU" sz="2800" b="1" cap="all" dirty="0" smtClean="0"/>
          </a:p>
          <a:p>
            <a:pPr fontAlgn="base"/>
            <a:r>
              <a:rPr lang="ru-RU" sz="2400" dirty="0" smtClean="0"/>
              <a:t>Для</a:t>
            </a:r>
            <a:r>
              <a:rPr lang="ru-RU" sz="2400" dirty="0"/>
              <a:t> картины в технике </a:t>
            </a:r>
            <a:endParaRPr lang="ru-RU" sz="2400" dirty="0" smtClean="0"/>
          </a:p>
          <a:p>
            <a:pPr fontAlgn="base"/>
            <a:r>
              <a:rPr lang="ru-RU" sz="2400" dirty="0" err="1" smtClean="0"/>
              <a:t>ниткографии</a:t>
            </a:r>
            <a:r>
              <a:rPr lang="ru-RU" sz="2400" dirty="0"/>
              <a:t> </a:t>
            </a:r>
            <a:endParaRPr lang="ru-RU" sz="2400" dirty="0" smtClean="0"/>
          </a:p>
          <a:p>
            <a:pPr fontAlgn="base"/>
            <a:r>
              <a:rPr lang="ru-RU" sz="2400" dirty="0" smtClean="0"/>
              <a:t>подготовьте</a:t>
            </a:r>
            <a:r>
              <a:rPr lang="ru-RU" sz="2400" dirty="0"/>
              <a:t>:</a:t>
            </a:r>
          </a:p>
          <a:p>
            <a:pPr lvl="0" fontAlgn="base"/>
            <a:r>
              <a:rPr lang="ru-RU" sz="2400" dirty="0"/>
              <a:t>основу для картины;</a:t>
            </a:r>
          </a:p>
          <a:p>
            <a:pPr lvl="0" fontAlgn="base"/>
            <a:r>
              <a:rPr lang="ru-RU" sz="2400" dirty="0"/>
              <a:t>тонкую палочку;</a:t>
            </a:r>
          </a:p>
          <a:p>
            <a:pPr lvl="0" fontAlgn="base"/>
            <a:r>
              <a:rPr lang="ru-RU" sz="2400" dirty="0"/>
              <a:t>тюбик с клеем ПВА;</a:t>
            </a:r>
          </a:p>
          <a:p>
            <a:pPr lvl="0" fontAlgn="base"/>
            <a:r>
              <a:rPr lang="ru-RU" sz="2400" dirty="0"/>
              <a:t>заточенные ножницы;</a:t>
            </a:r>
          </a:p>
          <a:p>
            <a:pPr lvl="0" fontAlgn="base"/>
            <a:r>
              <a:rPr lang="ru-RU" sz="2400" dirty="0"/>
              <a:t>простой карандаш;</a:t>
            </a:r>
          </a:p>
          <a:p>
            <a:pPr lvl="0" fontAlgn="base"/>
            <a:r>
              <a:rPr lang="ru-RU" sz="2400" dirty="0"/>
              <a:t>нити черного, красного, салатового, зеленого и коричневого цветов.</a:t>
            </a:r>
          </a:p>
          <a:p>
            <a:pPr fontAlgn="base"/>
            <a:r>
              <a:rPr lang="ru-RU" sz="2400" dirty="0"/>
              <a:t>Возьмите отрез </a:t>
            </a:r>
            <a:r>
              <a:rPr lang="ru-RU" sz="2400" dirty="0" err="1"/>
              <a:t>оргалита</a:t>
            </a:r>
            <a:r>
              <a:rPr lang="ru-RU" sz="2400" dirty="0"/>
              <a:t> прямоугольной формы и нарисуйте простым карандашом изображение вишен. На начальных этапах обучения нужно брать такие рисунки, которые имеют простые геометрические формы.</a:t>
            </a:r>
          </a:p>
        </p:txBody>
      </p:sp>
      <p:pic>
        <p:nvPicPr>
          <p:cNvPr id="3" name="Рисунок 2" descr="nitkografiya2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836712"/>
            <a:ext cx="4050639" cy="2880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617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nitkografiya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60648"/>
            <a:ext cx="6408712" cy="43924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331640" y="4813994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Теперь приступайте к формированию контура изображения. Нанесите клей непосредственно на графический рисунок.</a:t>
            </a:r>
          </a:p>
        </p:txBody>
      </p:sp>
    </p:spTree>
    <p:extLst>
      <p:ext uri="{BB962C8B-B14F-4D97-AF65-F5344CB8AC3E}">
        <p14:creationId xmlns:p14="http://schemas.microsoft.com/office/powerpoint/2010/main" val="270224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54</TotalTime>
  <Words>511</Words>
  <Application>Microsoft Office PowerPoint</Application>
  <PresentationFormat>Экран (4:3)</PresentationFormat>
  <Paragraphs>64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Corbel</vt:lpstr>
      <vt:lpstr>Gill Sans MT</vt:lpstr>
      <vt:lpstr>Verdana</vt:lpstr>
      <vt:lpstr>Wingdings 2</vt:lpstr>
      <vt:lpstr>Солнцестояние</vt:lpstr>
      <vt:lpstr> НИТКОГРАФИЯ </vt:lpstr>
      <vt:lpstr>Ниткография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НИТКОГРАФИЯ</dc:title>
  <dc:creator>людмила пащенко</dc:creator>
  <cp:lastModifiedBy>User</cp:lastModifiedBy>
  <cp:revision>7</cp:revision>
  <dcterms:created xsi:type="dcterms:W3CDTF">2017-01-14T16:52:57Z</dcterms:created>
  <dcterms:modified xsi:type="dcterms:W3CDTF">2020-02-16T08:44:11Z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562717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